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70" d="100"/>
          <a:sy n="70" d="100"/>
        </p:scale>
        <p:origin x="13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2B8E33B-AEF7-4CB2-BEA6-FFBE70DB09F5}" type="datetimeFigureOut">
              <a:rPr lang="en-US" smtClean="0"/>
              <a:t>6/16/2015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8658B65-0BA9-498B-9A5E-DD1EDE6024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8E33B-AEF7-4CB2-BEA6-FFBE70DB09F5}"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58B65-0BA9-498B-9A5E-DD1EDE6024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8E33B-AEF7-4CB2-BEA6-FFBE70DB09F5}"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58B65-0BA9-498B-9A5E-DD1EDE6024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2B8E33B-AEF7-4CB2-BEA6-FFBE70DB09F5}" type="datetimeFigureOut">
              <a:rPr lang="en-US" smtClean="0"/>
              <a:t>6/16/2015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8658B65-0BA9-498B-9A5E-DD1EDE6024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2B8E33B-AEF7-4CB2-BEA6-FFBE70DB09F5}" type="datetimeFigureOut">
              <a:rPr lang="en-US" smtClean="0"/>
              <a:t>6/16/2015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8658B65-0BA9-498B-9A5E-DD1EDE60244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2B8E33B-AEF7-4CB2-BEA6-FFBE70DB09F5}" type="datetimeFigureOut">
              <a:rPr lang="en-US" smtClean="0"/>
              <a:t>6/16/2015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8658B65-0BA9-498B-9A5E-DD1EDE6024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2B8E33B-AEF7-4CB2-BEA6-FFBE70DB09F5}" type="datetimeFigureOut">
              <a:rPr lang="en-US" smtClean="0"/>
              <a:t>6/16/2015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8658B65-0BA9-498B-9A5E-DD1EDE6024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B8E33B-AEF7-4CB2-BEA6-FFBE70DB09F5}"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58B65-0BA9-498B-9A5E-DD1EDE6024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2B8E33B-AEF7-4CB2-BEA6-FFBE70DB09F5}" type="datetimeFigureOut">
              <a:rPr lang="en-US" smtClean="0"/>
              <a:t>6/16/2015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8658B65-0BA9-498B-9A5E-DD1EDE6024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2B8E33B-AEF7-4CB2-BEA6-FFBE70DB09F5}" type="datetimeFigureOut">
              <a:rPr lang="en-US" smtClean="0"/>
              <a:t>6/16/2015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8658B65-0BA9-498B-9A5E-DD1EDE6024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2B8E33B-AEF7-4CB2-BEA6-FFBE70DB09F5}" type="datetimeFigureOut">
              <a:rPr lang="en-US" smtClean="0"/>
              <a:t>6/16/2015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8658B65-0BA9-498B-9A5E-DD1EDE6024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2B8E33B-AEF7-4CB2-BEA6-FFBE70DB09F5}" type="datetimeFigureOut">
              <a:rPr lang="en-US" smtClean="0"/>
              <a:t>6/16/2015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8658B65-0BA9-498B-9A5E-DD1EDE60244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Assistive Technology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Profile</a:t>
            </a:r>
            <a:endParaRPr lang="en-US" dirty="0"/>
          </a:p>
        </p:txBody>
      </p:sp>
      <p:sp>
        <p:nvSpPr>
          <p:cNvPr id="3" name="Content Placeholder 2"/>
          <p:cNvSpPr>
            <a:spLocks noGrp="1"/>
          </p:cNvSpPr>
          <p:nvPr>
            <p:ph idx="1"/>
          </p:nvPr>
        </p:nvSpPr>
        <p:spPr>
          <a:xfrm>
            <a:off x="457200" y="1882808"/>
            <a:ext cx="3124200" cy="4572000"/>
          </a:xfrm>
        </p:spPr>
        <p:txBody>
          <a:bodyPr/>
          <a:lstStyle/>
          <a:p>
            <a:r>
              <a:rPr lang="en-US" dirty="0" smtClean="0"/>
              <a:t>Annie</a:t>
            </a:r>
          </a:p>
          <a:p>
            <a:r>
              <a:rPr lang="en-US" dirty="0" smtClean="0"/>
              <a:t>Age: 8</a:t>
            </a:r>
          </a:p>
          <a:p>
            <a:r>
              <a:rPr lang="en-US" dirty="0" smtClean="0"/>
              <a:t>Grade: 2</a:t>
            </a:r>
            <a:r>
              <a:rPr lang="en-US" baseline="30000" dirty="0" smtClean="0"/>
              <a:t>nd</a:t>
            </a:r>
            <a:endParaRPr lang="en-US" dirty="0" smtClean="0"/>
          </a:p>
          <a:p>
            <a:r>
              <a:rPr lang="en-US" dirty="0" smtClean="0"/>
              <a:t>Disability: </a:t>
            </a:r>
          </a:p>
          <a:p>
            <a:pPr>
              <a:buNone/>
            </a:pPr>
            <a:r>
              <a:rPr lang="en-US" dirty="0" smtClean="0"/>
              <a:t>	Full Visual Impairment</a:t>
            </a:r>
          </a:p>
          <a:p>
            <a:endParaRPr lang="en-US" dirty="0"/>
          </a:p>
        </p:txBody>
      </p:sp>
      <p:sp>
        <p:nvSpPr>
          <p:cNvPr id="4" name="TextBox 3"/>
          <p:cNvSpPr txBox="1"/>
          <p:nvPr/>
        </p:nvSpPr>
        <p:spPr>
          <a:xfrm>
            <a:off x="4419600" y="1981200"/>
            <a:ext cx="3962400" cy="3108543"/>
          </a:xfrm>
          <a:prstGeom prst="rect">
            <a:avLst/>
          </a:prstGeom>
          <a:noFill/>
        </p:spPr>
        <p:txBody>
          <a:bodyPr wrap="square" rtlCol="0">
            <a:spAutoFit/>
          </a:bodyPr>
          <a:lstStyle/>
          <a:p>
            <a:pPr algn="ctr"/>
            <a:r>
              <a:rPr lang="en-US" sz="2800" dirty="0" smtClean="0"/>
              <a:t>Annie has no sight, but her hearing is normal. This condition has been termed NLP (No Light Perception).  She has been blind since birth.</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Effecting Inclusion</a:t>
            </a:r>
            <a:endParaRPr lang="en-US" dirty="0"/>
          </a:p>
        </p:txBody>
      </p:sp>
      <p:sp>
        <p:nvSpPr>
          <p:cNvPr id="3" name="Content Placeholder 2"/>
          <p:cNvSpPr>
            <a:spLocks noGrp="1"/>
          </p:cNvSpPr>
          <p:nvPr>
            <p:ph idx="1"/>
          </p:nvPr>
        </p:nvSpPr>
        <p:spPr/>
        <p:txBody>
          <a:bodyPr/>
          <a:lstStyle/>
          <a:p>
            <a:r>
              <a:rPr lang="en-US" dirty="0" smtClean="0"/>
              <a:t>Annie will not be able to read handouts, watch videos, write answers, or pick up on any visual cues. </a:t>
            </a:r>
          </a:p>
          <a:p>
            <a:r>
              <a:rPr lang="en-US" dirty="0" smtClean="0"/>
              <a:t>She will need a lot of help from others, including teachers, parents, and other students. </a:t>
            </a:r>
          </a:p>
          <a:p>
            <a:r>
              <a:rPr lang="en-US" dirty="0" smtClean="0"/>
              <a:t>Participation in physical activities will be very hard for Annie, if she is able to do them at all.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Assistive Technology for Classrooms</a:t>
            </a:r>
            <a:endParaRPr lang="en-US" dirty="0"/>
          </a:p>
        </p:txBody>
      </p:sp>
      <p:sp>
        <p:nvSpPr>
          <p:cNvPr id="3" name="Content Placeholder 2"/>
          <p:cNvSpPr>
            <a:spLocks noGrp="1"/>
          </p:cNvSpPr>
          <p:nvPr>
            <p:ph idx="1"/>
          </p:nvPr>
        </p:nvSpPr>
        <p:spPr/>
        <p:txBody>
          <a:bodyPr>
            <a:normAutofit lnSpcReduction="10000"/>
          </a:bodyPr>
          <a:lstStyle/>
          <a:p>
            <a:r>
              <a:rPr lang="en-US" dirty="0" smtClean="0"/>
              <a:t>Perkins </a:t>
            </a:r>
            <a:r>
              <a:rPr lang="en-US" dirty="0" err="1" smtClean="0"/>
              <a:t>Brailler</a:t>
            </a:r>
            <a:r>
              <a:rPr lang="en-US" dirty="0" smtClean="0"/>
              <a:t>: a 15” device used to create </a:t>
            </a:r>
            <a:r>
              <a:rPr lang="en-US" dirty="0" err="1" smtClean="0"/>
              <a:t>brailled</a:t>
            </a:r>
            <a:r>
              <a:rPr lang="en-US" dirty="0" smtClean="0"/>
              <a:t> text. (Cost: $699.95)</a:t>
            </a:r>
          </a:p>
          <a:p>
            <a:r>
              <a:rPr lang="en-US" dirty="0" smtClean="0"/>
              <a:t>Tactile Marking Mat: used for writing or art purposes. A mark is made on the soft paper with a wax crayon. The texture on the mat causes the mark to become tactile. </a:t>
            </a:r>
          </a:p>
          <a:p>
            <a:r>
              <a:rPr lang="en-US" dirty="0" smtClean="0"/>
              <a:t>Analog Clock: This type of clock has the clock face with </a:t>
            </a:r>
            <a:r>
              <a:rPr lang="en-US" dirty="0" err="1" smtClean="0"/>
              <a:t>braille</a:t>
            </a:r>
            <a:r>
              <a:rPr lang="en-US" dirty="0" smtClean="0"/>
              <a:t> numbers and raised minute and hour hands.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Assistive Technology: Reading </a:t>
            </a:r>
            <a:endParaRPr lang="en-US" dirty="0"/>
          </a:p>
        </p:txBody>
      </p:sp>
      <p:sp>
        <p:nvSpPr>
          <p:cNvPr id="3" name="Content Placeholder 2"/>
          <p:cNvSpPr>
            <a:spLocks noGrp="1"/>
          </p:cNvSpPr>
          <p:nvPr>
            <p:ph idx="1"/>
          </p:nvPr>
        </p:nvSpPr>
        <p:spPr/>
        <p:txBody>
          <a:bodyPr/>
          <a:lstStyle/>
          <a:p>
            <a:r>
              <a:rPr lang="en-US" dirty="0" smtClean="0"/>
              <a:t>There is a club called the National Braille Press Children’s Book Club that teachers may join to order the same books that the rest of the students use, but that have a thin overlay with </a:t>
            </a:r>
            <a:r>
              <a:rPr lang="en-US" dirty="0" err="1" smtClean="0"/>
              <a:t>braille</a:t>
            </a:r>
            <a:r>
              <a:rPr lang="en-US" dirty="0" smtClean="0"/>
              <a:t> on it. When a member of the club, the books cost the same amount as the original. </a:t>
            </a:r>
          </a:p>
          <a:p>
            <a:r>
              <a:rPr lang="en-US" dirty="0" smtClean="0"/>
              <a:t>Books on tape are another idea to give students the opportunity to hear stories.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4572000"/>
          </a:xfrm>
        </p:spPr>
        <p:txBody>
          <a:bodyPr>
            <a:normAutofit lnSpcReduction="10000"/>
          </a:bodyPr>
          <a:lstStyle/>
          <a:p>
            <a:pPr>
              <a:buNone/>
            </a:pPr>
            <a:r>
              <a:rPr lang="en-US" dirty="0" smtClean="0"/>
              <a:t>	A student with visual impairments is going to need a lot of extra attention, but it is important to teach them to do things for themselves and provide an environment in the classroom where they can do that. By using these technologies, we can give Annie and other visually impaired students the opportunity to have a very similar learning experience to those who do not have the disability.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TotalTime>
  <Words>264</Words>
  <Application>Microsoft Office PowerPoint</Application>
  <PresentationFormat>On-screen Show (4:3)</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Verdana</vt:lpstr>
      <vt:lpstr>Wingdings 2</vt:lpstr>
      <vt:lpstr>Verve</vt:lpstr>
      <vt:lpstr>Assistive Technology</vt:lpstr>
      <vt:lpstr>Student Profile</vt:lpstr>
      <vt:lpstr>Disability Effecting Inclusion</vt:lpstr>
      <vt:lpstr>Assistive Technology for Classrooms</vt:lpstr>
      <vt:lpstr>Assistive Technology: Reading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Assistive Technology</dc:title>
  <dc:creator>Kelli</dc:creator>
  <cp:lastModifiedBy>Kelli Sprenger</cp:lastModifiedBy>
  <cp:revision>2</cp:revision>
  <dcterms:created xsi:type="dcterms:W3CDTF">2010-12-06T23:54:09Z</dcterms:created>
  <dcterms:modified xsi:type="dcterms:W3CDTF">2015-06-16T15:50:19Z</dcterms:modified>
</cp:coreProperties>
</file>